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687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342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0248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6565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0024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0629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2408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420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045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2026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9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16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468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604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72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153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876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1E7066F-E94C-4E25-97A3-9367F3B01E62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95653-3058-4F34-B68C-CAC45AC663A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70127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Alkalmazottaink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Oktatóink 110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u-HU" dirty="0"/>
              <a:t>Óraadók: 9 Foglalkoztatottak: 101</a:t>
            </a:r>
          </a:p>
          <a:p>
            <a:r>
              <a:rPr lang="hu-HU" dirty="0"/>
              <a:t>Közismereti tantárgyat oktatók 67</a:t>
            </a:r>
          </a:p>
          <a:p>
            <a:r>
              <a:rPr lang="hu-HU" dirty="0"/>
              <a:t>Szakmai tantárgyat oktatók: 29</a:t>
            </a:r>
          </a:p>
          <a:p>
            <a:r>
              <a:rPr lang="hu-HU" dirty="0"/>
              <a:t>Teljes munkaidős oktatók: 81</a:t>
            </a:r>
          </a:p>
          <a:p>
            <a:r>
              <a:rPr lang="hu-HU" dirty="0"/>
              <a:t>Részmunkaidős:20</a:t>
            </a:r>
          </a:p>
          <a:p>
            <a:r>
              <a:rPr lang="hu-HU" dirty="0"/>
              <a:t>Gyógypedagógus:1 (teljes)</a:t>
            </a:r>
          </a:p>
          <a:p>
            <a:r>
              <a:rPr lang="hu-HU" dirty="0"/>
              <a:t>Iskolapszichológus:1 (teljes)</a:t>
            </a:r>
          </a:p>
          <a:p>
            <a:r>
              <a:rPr lang="hu-HU" dirty="0"/>
              <a:t>Könyvtáros oktató: 1 (teljes)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/>
              <a:t>Oktatást segítők: 20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u-HU" i="1" dirty="0"/>
              <a:t>NOKS</a:t>
            </a:r>
          </a:p>
          <a:p>
            <a:r>
              <a:rPr lang="hu-HU" dirty="0"/>
              <a:t>Rendszergazda:1(teljes)</a:t>
            </a:r>
          </a:p>
          <a:p>
            <a:r>
              <a:rPr lang="hu-HU" dirty="0"/>
              <a:t>Szabadidőszervező:1(teljes)</a:t>
            </a:r>
          </a:p>
          <a:p>
            <a:r>
              <a:rPr lang="hu-HU" dirty="0"/>
              <a:t>Iskolatitkár:2 (teljes)</a:t>
            </a:r>
          </a:p>
          <a:p>
            <a:r>
              <a:rPr lang="hu-HU" i="1" dirty="0"/>
              <a:t>Egyéb</a:t>
            </a:r>
            <a:r>
              <a:rPr lang="hu-HU" dirty="0"/>
              <a:t>:</a:t>
            </a:r>
          </a:p>
          <a:p>
            <a:r>
              <a:rPr lang="hu-HU" dirty="0"/>
              <a:t>Gazdasági ügyintéző:2 (teljes)</a:t>
            </a:r>
          </a:p>
          <a:p>
            <a:r>
              <a:rPr lang="hu-HU" dirty="0"/>
              <a:t>Műszaki dolgozó: 3 (teljes)</a:t>
            </a:r>
          </a:p>
          <a:p>
            <a:r>
              <a:rPr lang="hu-HU" dirty="0"/>
              <a:t>Kisegítő dolgozó:9 (ebből részmunkaidős 1)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12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Oktatóink tantárgy és végzettség szerint</a:t>
            </a: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116860"/>
              </p:ext>
            </p:extLst>
          </p:nvPr>
        </p:nvGraphicFramePr>
        <p:xfrm>
          <a:off x="2655320" y="1310639"/>
          <a:ext cx="797298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660">
                  <a:extLst>
                    <a:ext uri="{9D8B030D-6E8A-4147-A177-3AD203B41FA5}">
                      <a16:colId xmlns:a16="http://schemas.microsoft.com/office/drawing/2014/main" val="3368656887"/>
                    </a:ext>
                  </a:extLst>
                </a:gridCol>
                <a:gridCol w="2657660">
                  <a:extLst>
                    <a:ext uri="{9D8B030D-6E8A-4147-A177-3AD203B41FA5}">
                      <a16:colId xmlns:a16="http://schemas.microsoft.com/office/drawing/2014/main" val="1055625805"/>
                    </a:ext>
                  </a:extLst>
                </a:gridCol>
                <a:gridCol w="2657660">
                  <a:extLst>
                    <a:ext uri="{9D8B030D-6E8A-4147-A177-3AD203B41FA5}">
                      <a16:colId xmlns:a16="http://schemas.microsoft.com/office/drawing/2014/main" val="23380998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tantárgy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Egyetem/</a:t>
                      </a:r>
                      <a:r>
                        <a:rPr lang="hu-HU" dirty="0" err="1"/>
                        <a:t>MSc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Főiskola/</a:t>
                      </a:r>
                      <a:r>
                        <a:rPr lang="hu-HU" dirty="0" err="1"/>
                        <a:t>BSc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458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Angol nyelv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8050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Biológia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526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Dobbantó program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392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Informatika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23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Magyar nyelv és irodalom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087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Matematika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39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Német nyelv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99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Szakmai tantárgyak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265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Természettudomány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558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Testnevelés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156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dirty="0"/>
                        <a:t>Történelem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927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983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bc44e3-a5d7-495a-a531-69f163eea9a1" xsi:nil="true"/>
    <lcf76f155ced4ddcb4097134ff3c332f xmlns="72b48d30-edad-4872-9e26-7f2b6f72c03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D49DC191DC7D0A4C95B2CD9F2AD972F6" ma:contentTypeVersion="17" ma:contentTypeDescription="Új dokumentum létrehozása." ma:contentTypeScope="" ma:versionID="6529ab6689ca44bf96ac4ce988be9f90">
  <xsd:schema xmlns:xsd="http://www.w3.org/2001/XMLSchema" xmlns:xs="http://www.w3.org/2001/XMLSchema" xmlns:p="http://schemas.microsoft.com/office/2006/metadata/properties" xmlns:ns2="bcbc44e3-a5d7-495a-a531-69f163eea9a1" xmlns:ns3="72b48d30-edad-4872-9e26-7f2b6f72c031" targetNamespace="http://schemas.microsoft.com/office/2006/metadata/properties" ma:root="true" ma:fieldsID="f3717d6a822efe685460cd4b3806543d" ns2:_="" ns3:_="">
    <xsd:import namespace="bcbc44e3-a5d7-495a-a531-69f163eea9a1"/>
    <xsd:import namespace="72b48d30-edad-4872-9e26-7f2b6f72c0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c44e3-a5d7-495a-a531-69f163eea9a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Résztvevők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Megosztva részletekkel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b057cd-697a-41c2-9fa8-824acf277991}" ma:internalName="TaxCatchAll" ma:showField="CatchAllData" ma:web="bcbc44e3-a5d7-495a-a531-69f163eea9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b48d30-edad-4872-9e26-7f2b6f72c0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épcímkék" ma:readOnly="false" ma:fieldId="{5cf76f15-5ced-4ddc-b409-7134ff3c332f}" ma:taxonomyMulti="true" ma:sspId="7d6868d9-90e9-4fd9-9238-ff9ae6555c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DEA58B-339F-4EA6-9C6E-79DA267E43A3}">
  <ds:schemaRefs>
    <ds:schemaRef ds:uri="bcbc44e3-a5d7-495a-a531-69f163eea9a1"/>
    <ds:schemaRef ds:uri="72b48d30-edad-4872-9e26-7f2b6f72c031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03117D-951E-4C95-967D-4698E51551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bc44e3-a5d7-495a-a531-69f163eea9a1"/>
    <ds:schemaRef ds:uri="72b48d30-edad-4872-9e26-7f2b6f72c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3AD053-F4AC-4222-9CEF-0F3515F33D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270</TotalTime>
  <Words>132</Words>
  <Application>Microsoft Office PowerPoint</Application>
  <PresentationFormat>Szélesvásznú</PresentationFormat>
  <Paragraphs>56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Ion</vt:lpstr>
      <vt:lpstr>Alkalmazottaink</vt:lpstr>
      <vt:lpstr>Oktatóink tantárgy és végzettség szerint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Alkalmazottaink</dc:title>
  <dc:creator>Keszthelyi Márta</dc:creator>
  <cp:lastModifiedBy>Keszthelyi Márta</cp:lastModifiedBy>
  <cp:revision>9</cp:revision>
  <dcterms:created xsi:type="dcterms:W3CDTF">2023-10-05T11:22:04Z</dcterms:created>
  <dcterms:modified xsi:type="dcterms:W3CDTF">2024-01-25T09:52:48Z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0x010100D49DC191DC7D0A4C95B2CD9F2AD972F6</vt:lpwstr>
  </property>
  <property fmtid="{D5CDD505-2E9C-101B-9397-08002B2CF9AE}" pid="3" name="MediaServiceImageTags">
    <vt:lpwstr/>
  </property>
</Properties>
</file>